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7" r:id="rId13"/>
    <p:sldId id="283" r:id="rId14"/>
    <p:sldId id="284" r:id="rId15"/>
    <p:sldId id="285" r:id="rId16"/>
    <p:sldId id="286" r:id="rId17"/>
    <p:sldId id="275" r:id="rId18"/>
    <p:sldId id="273" r:id="rId19"/>
    <p:sldId id="280" r:id="rId20"/>
    <p:sldId id="281" r:id="rId21"/>
    <p:sldId id="282" r:id="rId22"/>
    <p:sldId id="268" r:id="rId23"/>
    <p:sldId id="269" r:id="rId24"/>
    <p:sldId id="279" r:id="rId25"/>
    <p:sldId id="274" r:id="rId26"/>
    <p:sldId id="270" r:id="rId27"/>
    <p:sldId id="271" r:id="rId28"/>
    <p:sldId id="277" r:id="rId29"/>
    <p:sldId id="278" r:id="rId30"/>
    <p:sldId id="27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jpe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Желтуринский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детский сад   «Солнышко»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 Бурятия,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Джидинский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Желтура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ул. Рокоссовского,47,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Телефон: 8 (301 34) 41-8-11, электронный адрес: </a:t>
            </a:r>
            <a:r>
              <a:rPr lang="en-US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zhelturasad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br>
              <a:rPr lang="ru-RU" sz="2400" dirty="0"/>
            </a:br>
            <a:r>
              <a:rPr lang="ru-RU" sz="2400" dirty="0"/>
              <a:t>               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5" descr="C:\Users\Мвидео\Desktop\вода\rainbow15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5736" y="2708921"/>
            <a:ext cx="5589937" cy="3570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«Вода вокруг нас» 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Выполнил: Сухарева Г.С </a:t>
            </a:r>
          </a:p>
          <a:p>
            <a:pPr algn="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воспитатель старшей группы</a:t>
            </a:r>
          </a:p>
          <a:p>
            <a:pPr algn="r"/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Наблюдение за сосульками</a:t>
            </a:r>
          </a:p>
        </p:txBody>
      </p:sp>
      <p:pic>
        <p:nvPicPr>
          <p:cNvPr id="1026" name="Picture 2" descr="C:\Users\Админ\Desktop\фото для проекта о воде\Attachments_galisukharewa@yandex.ru_2022-03-22_20-02-02\20220311_112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34743" cy="4104456"/>
          </a:xfrm>
          <a:prstGeom prst="rect">
            <a:avLst/>
          </a:prstGeom>
          <a:noFill/>
        </p:spPr>
      </p:pic>
      <p:pic>
        <p:nvPicPr>
          <p:cNvPr id="1027" name="Picture 3" descr="C:\Users\Админ\Downloads\20220311_113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26822"/>
            <a:ext cx="4536504" cy="405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Снежинка-пластелинка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194" name="Picture 2" descr="C:\Users\Админ\Downloads\20220318_112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700808"/>
            <a:ext cx="4032448" cy="4752528"/>
          </a:xfrm>
          <a:prstGeom prst="rect">
            <a:avLst/>
          </a:prstGeom>
          <a:noFill/>
        </p:spPr>
      </p:pic>
      <p:pic>
        <p:nvPicPr>
          <p:cNvPr id="8197" name="Picture 5" descr="C:\Users\Админ\Desktop\фото для проекта о воде\Attachments_galisukharewa@yandex.ru_2022-03-22_20-02-02\20220314_112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3952409" cy="4634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Наблюдение за чесноком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412776"/>
            <a:ext cx="424847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Админ\Downloads\IMG-47a5d95ea81519a576c473156db9f73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4176464" cy="4626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F83AA-A42A-5847-94D6-1F72F6F1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чеснока в грунт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FE09B2A-4939-F840-BCCA-C16A9177A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3" y="2043120"/>
            <a:ext cx="4420163" cy="4389437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FBBC1E1-720C-F345-84E9-F4C3C69D4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26" y="2043120"/>
            <a:ext cx="3967439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8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D8817-250C-344B-B29A-0780B36C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99359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Замачиваем фасоль для посаки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8BF879-9F33-1A4C-AEE5-164A66542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62153"/>
            <a:ext cx="4114801" cy="4677233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1F53FFE-2BF2-8449-B05E-299117AD7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93" y="1917170"/>
            <a:ext cx="4237331" cy="46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5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3158E-31F6-DE40-98D2-B8C63633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47"/>
            <a:ext cx="8229600" cy="1007603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герани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E951C48-F6E4-5E47-BE33-0FA7063D1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2" y="1574381"/>
            <a:ext cx="4296354" cy="484028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C47F382-C803-8C4B-81CC-ABCC03312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59" y="1532157"/>
            <a:ext cx="4039141" cy="48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8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79745-06AB-6F45-927D-0A45322C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35345"/>
          </a:xfrm>
        </p:spPr>
        <p:txBody>
          <a:bodyPr>
            <a:normAutofit/>
          </a:bodyPr>
          <a:lstStyle/>
          <a:p>
            <a:pPr algn="ctr"/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пшеницы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CC81B06-C01F-8741-A2EC-BFD4214B2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4041"/>
            <a:ext cx="4292930" cy="438943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46001D3-5479-AE4D-99DC-C82142342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0" y="1964042"/>
            <a:ext cx="4080613" cy="43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«Тонет -не тонет»</a:t>
            </a:r>
          </a:p>
        </p:txBody>
      </p:sp>
      <p:pic>
        <p:nvPicPr>
          <p:cNvPr id="11266" name="Picture 2" descr="C:\Users\Админ\Downloads\IMG-be82ec03c7fb59777cdc113f7539f41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816424" cy="4548908"/>
          </a:xfrm>
          <a:prstGeom prst="rect">
            <a:avLst/>
          </a:prstGeom>
          <a:noFill/>
        </p:spPr>
      </p:pic>
      <p:pic>
        <p:nvPicPr>
          <p:cNvPr id="11267" name="Picture 3" descr="C:\Users\Админ\Downloads\IMG-c208b76803f128d0fcdeab841dacdd6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3972574" cy="4655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Наблюдение за испарением</a:t>
            </a:r>
          </a:p>
        </p:txBody>
      </p:sp>
      <p:pic>
        <p:nvPicPr>
          <p:cNvPr id="9218" name="Picture 2" descr="C:\Users\Админ\Downloads\20220321_11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816423" cy="4605461"/>
          </a:xfrm>
          <a:prstGeom prst="rect">
            <a:avLst/>
          </a:prstGeom>
          <a:noFill/>
        </p:spPr>
      </p:pic>
      <p:pic>
        <p:nvPicPr>
          <p:cNvPr id="9219" name="Picture 3" descr="C:\Users\Админ\Downloads\IMG-caa546d76c268f28441cc43e3770cf8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44824"/>
            <a:ext cx="3816424" cy="4584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7546F-15AA-0540-91F8-E39D0754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0826"/>
            <a:ext cx="8229600" cy="863659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 в бутылке»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C697E3A-46FD-8546-9A29-DD0401E3C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275"/>
            <a:ext cx="4379163" cy="438943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7746BAD-CDB6-EE48-9AB6-455FF051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7276"/>
            <a:ext cx="4114800" cy="43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1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22 марта на всей планете отмечают Всемирный день воды или Всемирный день водных ресурсов.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Вода - это жизнь, основа всего живого на Земле.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Вода - самое простое и привычное вещество на планете. Но в то же время она таит в себе множество загадок. Вода - первое, что ищут исследователи на других планетах.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Вода - это моря, океаны, озёра, реки, ручьи и родники. Вода попадает на Землю в виде дождя.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Вода бывает и в замерзшем виде – снег, град, лёд. Всё это одно вещество, вода! Удивительно, правда?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Наш проект мы назвали «Вода вокруг нас», почему мы выбрали эту тему?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Да, потому что дети постоянно интересуются водой, в любых ее видах, снег, сосульки, лед и т.д., все это притягивает ребят, интересует. Дети любого возраста любят играть с водой.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Стоит только увидеть лужу, как ребенок бежит к ней со всех ног.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 время выполнения проектной работы происходит знакомство ребенка с физическими свойствами воды, а также как необходимо беречь воду и для чего. Очень важно научить наших  детей, наше будущее поколение – бережному отношению к воде.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Вода играет огромную роль в нашей жизни, она постоянная наша спутница. 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процессе работы уточняются представления дошкольников о воде, обсуждаются вопросы, на которые дети хотели бы получить ответ, составляется план проведения проекта. В ходе проекта детям предлагается узнать, что вода находится вокруг нас независимо от времени года в разном состоянии (снег, град, лед, туман, дождь)  В результате проведенных элементарных опытов, направленных на изучение свойств воды у детей формируются начальные представления об объектах неживой природы.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6A3D8-0104-094A-A6BC-DC00CD2F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DAB92A9-2C36-2E4F-8BE5-615CB8D78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9" y="1980145"/>
            <a:ext cx="4555228" cy="4683584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385D535-D1AE-E146-81F6-5187601E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87" y="1980143"/>
            <a:ext cx="4132147" cy="46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6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A07D2-B9D5-354B-AE69-1E513484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91624"/>
            <a:ext cx="8229600" cy="834306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«Вот,что у нас получилось»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02A71AD-A86A-A045-9535-456EA1D1B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3" y="1178536"/>
            <a:ext cx="4282313" cy="2824888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78D8D83-67C6-8C4D-B314-F19F38E9B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8" y="4003424"/>
            <a:ext cx="4345289" cy="266295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29F8FCE-DBC1-EB41-A178-AD0B6F77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50" y="1178536"/>
            <a:ext cx="2995821" cy="54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3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же воды на земле?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416824" cy="467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5122" name="Picture 2" descr="C:\Users\Админ\Desktop\фото для проекта о воде\Attachments_galisukharewa@yandex.ru_2022-03-22_20-02-02\IMG-0e6258ee09c0fc70faf9837cc8c4ab7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672408" cy="5321244"/>
          </a:xfrm>
          <a:prstGeom prst="rect">
            <a:avLst/>
          </a:prstGeom>
          <a:noFill/>
        </p:spPr>
      </p:pic>
      <p:pic>
        <p:nvPicPr>
          <p:cNvPr id="5123" name="Picture 3" descr="C:\Users\Админ\Desktop\фото для проекта о воде\Attachments_galisukharewa@yandex.ru_2022-03-22_20-02-02\IMG-b3bba1e9eade34b9bf46ef82dce2791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12777"/>
            <a:ext cx="4569007" cy="2796516"/>
          </a:xfrm>
          <a:prstGeom prst="rect">
            <a:avLst/>
          </a:prstGeom>
          <a:noFill/>
        </p:spPr>
      </p:pic>
      <p:pic>
        <p:nvPicPr>
          <p:cNvPr id="5124" name="Picture 4" descr="C:\Users\Админ\Downloads\IMG-4c050d3e47355b2ac90bd6142eca38d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05064"/>
            <a:ext cx="4608512" cy="2704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F828C-68EA-D043-B413-BA7580484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родителей и детей.</a:t>
            </a:r>
            <a:b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Папки-передвижки «Вода в разном состоянии»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7BA2986-6D12-734E-B3F6-5D542B497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5" y="2231122"/>
            <a:ext cx="7862904" cy="4228336"/>
          </a:xfrm>
        </p:spPr>
      </p:pic>
    </p:spTree>
    <p:extLst>
      <p:ext uri="{BB962C8B-B14F-4D97-AF65-F5344CB8AC3E}">
        <p14:creationId xmlns:p14="http://schemas.microsoft.com/office/powerpoint/2010/main" val="3050369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«Руки с мылом умываем 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повторяем»</a:t>
            </a:r>
          </a:p>
        </p:txBody>
      </p:sp>
      <p:pic>
        <p:nvPicPr>
          <p:cNvPr id="10242" name="Picture 2" descr="C:\Users\Админ\Downloads\20220321_115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3888432" cy="4478160"/>
          </a:xfrm>
          <a:prstGeom prst="rect">
            <a:avLst/>
          </a:prstGeom>
          <a:noFill/>
        </p:spPr>
      </p:pic>
      <p:pic>
        <p:nvPicPr>
          <p:cNvPr id="10243" name="Picture 3" descr="C:\Users\Админ\Downloads\20220321_115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403244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Океанариум своими руками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8587997-48EF-3240-AD6D-08BACE672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8" y="1566309"/>
            <a:ext cx="4399911" cy="5046088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36E659B-AFC7-3E43-A4EB-1419B703A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6309"/>
            <a:ext cx="4244529" cy="50460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Итоговое мероприятие: «Волшебница вода»</a:t>
            </a:r>
          </a:p>
        </p:txBody>
      </p:sp>
      <p:pic>
        <p:nvPicPr>
          <p:cNvPr id="7170" name="Picture 2" descr="C:\Users\Админ\Desktop\фото для проекта о воде\Attachments_galisukharewa@yandex.ru_2022-03-22_20-02-02\IMG-ca4e4f793ee0b6f715ef18c8eda6706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032448" cy="4605461"/>
          </a:xfrm>
          <a:prstGeom prst="rect">
            <a:avLst/>
          </a:prstGeom>
          <a:noFill/>
        </p:spPr>
      </p:pic>
      <p:pic>
        <p:nvPicPr>
          <p:cNvPr id="7172" name="Picture 4" descr="C:\Users\Админ\Desktop\фото для проекта о воде\Attachments_galisukharewa@yandex.ru_2022-03-22_20-02-02\IMG-2b29b247a58519c59ac9b7ddc43a0c6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320480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ECD01-DD5F-5F4E-90DC-FDBFAC40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825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7FD66EA-F514-3147-BA6C-CDBF2BFB2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1" y="1847088"/>
            <a:ext cx="4095473" cy="463700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9EF437A-38BF-4D46-A76E-774556627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55" y="1858666"/>
            <a:ext cx="3915545" cy="46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87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4944A-191C-4D4F-8789-7535D26F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1851"/>
          </a:xfrm>
        </p:spPr>
        <p:txBody>
          <a:bodyPr>
            <a:normAutofit/>
          </a:bodyPr>
          <a:lstStyle/>
          <a:p>
            <a:pPr algn="ctr"/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Малоподвижные игры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691F8B8-F9B8-A841-8465-C305BBFB7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1149"/>
            <a:ext cx="3717157" cy="438943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5E97C2E-F12A-2A45-A268-76BEFBE90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02" y="1971149"/>
            <a:ext cx="4129205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51216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познавательно исследовательский.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дети группы (5-6 лет), их родители и воспитатели.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с 1 марта по 22 марта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представлений детей о воде и ее свойствах.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07768"/>
          </a:xfrm>
        </p:spPr>
        <p:txBody>
          <a:bodyPr>
            <a:normAutofit fontScale="32500" lnSpcReduction="20000"/>
          </a:bodyPr>
          <a:lstStyle/>
          <a:p>
            <a:r>
              <a:rPr lang="ru-RU" sz="3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r>
              <a:rPr lang="ru-RU" b="1" dirty="0">
                <a:solidFill>
                  <a:srgbClr val="C00000"/>
                </a:solidFill>
              </a:rPr>
              <a:t>: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r>
              <a:rPr lang="ru-RU" sz="43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43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 Уточнить и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рширить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представление детей о воде, как об основном источнике жизни на Земле. Познакомить детей со свойствами воды (вкус, цвет, запах, текучесть и т.д.) путем организации опытно-экспериментальной деятельности;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43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43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Развивать любознательность и познавательную активность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Развивать наблюдательность и творческое воображение.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Развивать коммуникативные навыки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3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Воспитывать бережное отношение к воде.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поддерживать у детей инициативу, сообразительность, пытливость, самостоятельность.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Повысить воспитательную компетентность родителей в экологическом образовании дошкольников.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r>
              <a:rPr lang="ru-RU" sz="4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Педагогическая направленность</a:t>
            </a:r>
            <a:r>
              <a:rPr lang="ru-RU" sz="43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основная цель проекта  – развитие интереса и познавательных способностей детей, посредством игровой и опытно-экспериментальной деятельности.</a:t>
            </a:r>
          </a:p>
          <a:p>
            <a:r>
              <a:rPr lang="ru-RU" sz="4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endParaRPr lang="ru-RU" sz="4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Дети не закрывают кран после мытья рук.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Дети не знают свойств воды.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Дети не знают о значении воды в жизни человека и природы.</a:t>
            </a: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Дети не активны в потребности узнать  новое, интересное в окружающем мире.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12290" name="Picture 2" descr="C:\Users\Админ\Downloads\water-drop-mascot-vector-illustration-72948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185665"/>
            <a:ext cx="3816424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Краткое содержание: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/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Проект направлен на закрепление и углубление знаний детей о свойствах воды.</a:t>
            </a:r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В процессе работы уточняются представления дошкольников о воде, обсуждаются вопросы, на которые дети хотели бы получить ответ, составляется план проведения проекта.</a:t>
            </a:r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В ходе проекта детям предлагается узнать, что вода находится вокруг нас независимо от времени года в разном состоянии (снег, град, лед, туман, дождь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Дети дома ( с помощью родителей) рисуют свойства воды, впоследствии мы получаем книжку малышку.</a:t>
            </a:r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В результате проведенных элементарных опытов, направленных на изучение свойств воды, ее значении в жизни человека, у детей формируются естественнонаучные представления об объектах неживой природы.</a:t>
            </a:r>
          </a:p>
          <a:p>
            <a:pPr algn="ctr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После завершения работы проводится развлечение «Волшебница вода»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семьей:</a:t>
            </a:r>
            <a:endParaRPr lang="ru-RU" sz="2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Привлечение родителей к проведению совместно с детьми опытов с водой в домашних условиях. </a:t>
            </a:r>
          </a:p>
          <a:p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С ребенком нарисовать воду в различных состояниях, с последующим оформлением книжки раскладушки.</a:t>
            </a:r>
          </a:p>
          <a:p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Чтение детям дома рекомендованной художественной литературы по теме проекта.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Этапы реализации проекта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/>
              <a:t>        </a:t>
            </a:r>
            <a:r>
              <a:rPr lang="ru-RU" b="1" dirty="0">
                <a:solidFill>
                  <a:srgbClr val="002060"/>
                </a:solidFill>
              </a:rPr>
              <a:t>Подготовительный этап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На данном этапе я подбирала литературу, материал, картинки с изображением воды, 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подбирала опыты и эксперименты о воде.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Определила цель и задачи проекта, подготовила информацию для родителей. 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 помощью наблюдений и бесед я выяснила, что не все дети знают, что вода 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это единственное вещество, которое переходит из одного состояния в другое, 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что вода прозрачна, не имеет формы, вкуса, запаха, цвета, она хороший растворитель.</a:t>
            </a:r>
          </a:p>
          <a:p>
            <a:endParaRPr lang="ru-RU" b="1" dirty="0"/>
          </a:p>
          <a:p>
            <a:r>
              <a:rPr lang="ru-RU" b="1" dirty="0"/>
              <a:t>  </a:t>
            </a:r>
            <a:r>
              <a:rPr lang="ru-RU" b="1" dirty="0">
                <a:solidFill>
                  <a:srgbClr val="002060"/>
                </a:solidFill>
              </a:rPr>
              <a:t>Основной этап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/>
              <a:t>                                                </a:t>
            </a:r>
            <a:endParaRPr lang="ru-RU" dirty="0"/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Основной этап включает в себя  совместную  деятельность с воспитателем и самостоятельную деятельность детей по теме исследования. 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 познакомила  детей с водой по средствам презентации и при помощи наглядного материала. В процессе опытов и экспериментов перед детьми ставилась проблема, а дети старались самостоятельно предложить способы ее решения, делали выводы, старались сами найти ответ на вопрос.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Рассказа и показала детям, где можно встретить воду, кому она нужна, зачем нужна вода человеку, какой бывает вода, почему вода не заканчивается. Дети внимательно слушали, вступали в диалог и отвечали на вопросы по данной теме. Занимались продуктивной деятельностью, рисовали, лепили, читали экологические сказки о воде, отгадывали загадки, наблюдали. Дети расширили свои знания о воде.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432048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проекта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196752"/>
          <a:ext cx="8229600" cy="544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5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Times New Roman"/>
                          <a:cs typeface="Times New Roman"/>
                        </a:rPr>
                        <a:t>Направление деятельности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</a:t>
                      </a: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деятельности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Чтение художественной литературы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Рассказы и сказки: «Родник» Т. А. Шорыгина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«Великан и голубое озеро» Т. А. Шорыгина.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«Жила-была река» Н. А. Рыжова (экологическая сказка),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Королева – вода Н.А. Рыжова (экологическая сказка);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Заучивание стихотворения «Речка зимой» В. Фетисов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Стихотворения: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«Какой дождь» О. Григорьев;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«Снежок и Алешка» Е. Андреева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Загадки, половицы и поговорки о воде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Опытно – экспериментальная деятельность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1.Лёгкие предметы не тонут, тяжёлые опускают на дно».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2.«Вода прозрачная!»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3.« У воды нет вкуса и запаха».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4.«Вода – жидкая, может течь!»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5.« Вода может иметь цвет, запах, вкус».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6.« Вода бывает тёплой, холодной и горячей».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«Что поможет сделать воду чистой?»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 Посадка лука, чеснока и комнатных растений.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Цель: показать детям, что растения могут выживать только тогда, если их вовремя поливать. Воспитывать бережное отношение у детей вырастить свое растение.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765175"/>
          <a:ext cx="8229600" cy="5285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Познавательная деятельность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ООД «Вода вокруг нас»</a:t>
                      </a: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ООД «Обитатели водоемов»</a:t>
                      </a: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ООД «Вода и её превращения»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Художественное творчество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«Живые облака» ( обрывная аппликация)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«Снежинка» (рисование пластилином)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«Снеговик» (рисование ватными палочками)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Игровая деятельность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Подвижные игры:«Ручеек»; «Море волнуется» «Дождик»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Пальчиковая гимнастика «Мы во двор пошли гулять»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игры: «Какой бывает вода?», «Доскажи словечко»,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«Кто больше назовет».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Сюжетно – ролевая игра: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«Умываем куклу Машу», «Поможем маме помыть посуду»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Наблюдения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Наблюдения за водой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Наблюдения за испарением воды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Наблюдения за снегом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Наблюдения за сосульками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Наблюдение как тает лед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Беседы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«Вода вокруг нас»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«Вода вокруг нас»( продолжение)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«Путешествие капельки»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«Вода нужна всем»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«Почему воду нужно беречь»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«Это волшебница вода»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На заключительном этапе мы провели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итоговое развлечение. Цель: закрепить знания и представления о свойствах воды, создать радостное настроение, ощущение праздника.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Продукты нашего проекта – книжка малышка «Путешествие капельки»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Оформление спальни совместно с детьми в стиле «Океанариума».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Выводы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/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Организуя детскую деятельность в данном направлении, я пришла к выводу,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дети с удовольствием принимают участие в познании нового и интересного,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учатся делать простейшие выводы.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Считаю, что у детей появилось понимание того, что воду нужно беречь.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Знают, что вода необходима для всего живого (человека, животных, птиц, рыб, растений).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Дети овладели несложными способами экспериментирования с водой.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Узнали о свойствах воды, о ее формах и видах  (родники, реки, моря, озера, океаны, осадки и т.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Знают что такое – круговорот  воды в природе,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что вода находится вокруг нас не зависимо от времени года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 разном состоянии (снег, град, туман, дождь, лёд). 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Таким образом, при комплексном проведении работы можно достичь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намеченных целей: повысить интерес к миру природы. 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393</TotalTime>
  <Words>845</Words>
  <Application>Microsoft Office PowerPoint</Application>
  <PresentationFormat>Экран (4:3)</PresentationFormat>
  <Paragraphs>153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 Муниципальное бюджетное дошкольное образовательное учреждение Желтуринский детский сад   «Солнышко» Республика Бурятия, Джидинский район, с. Желтура, ул. Рокоссовского,47, Телефон: 8 (301 34) 41-8-11, электронный адрес: zhelturasad@mail.ru                 </vt:lpstr>
      <vt:lpstr>Актуальность </vt:lpstr>
      <vt:lpstr>  Тип проекта:  - познавательно исследовательский. Участники проекта: дети группы (5-6 лет), их родители и воспитатели.  Продолжительность проекта: с 1 марта по 22 марта Цель: формирование представлений детей о воде и ее свойствах.   </vt:lpstr>
      <vt:lpstr>Краткое содержание:   </vt:lpstr>
      <vt:lpstr>Этапы реализации проекта  </vt:lpstr>
      <vt:lpstr>План проекта</vt:lpstr>
      <vt:lpstr>Презентация PowerPoint</vt:lpstr>
      <vt:lpstr>Заключительный этап</vt:lpstr>
      <vt:lpstr>Выводы </vt:lpstr>
      <vt:lpstr>Наблюдение за сосульками</vt:lpstr>
      <vt:lpstr>«Снежинка-пластелинка»</vt:lpstr>
      <vt:lpstr>Наблюдение за чесноком</vt:lpstr>
      <vt:lpstr>Высадка чеснока в грунт</vt:lpstr>
      <vt:lpstr>Замачиваем фасоль для посаки</vt:lpstr>
      <vt:lpstr>Высадка герани</vt:lpstr>
      <vt:lpstr>Посадка пшеницы</vt:lpstr>
      <vt:lpstr>«Тонет -не тонет»</vt:lpstr>
      <vt:lpstr>Наблюдение за испарением</vt:lpstr>
      <vt:lpstr>«Радуга в бутылке»</vt:lpstr>
      <vt:lpstr>Презентация PowerPoint</vt:lpstr>
      <vt:lpstr>«Вот,что у нас получилось»</vt:lpstr>
      <vt:lpstr>Сколько же воды на земле?</vt:lpstr>
      <vt:lpstr>Работа с родителями</vt:lpstr>
      <vt:lpstr>Работа родителей и детей. Папки-передвижки «Вода в разном состоянии»</vt:lpstr>
      <vt:lpstr>«Руки с мылом умываем и потешки повторяем»</vt:lpstr>
      <vt:lpstr>Океанариум своими руками</vt:lpstr>
      <vt:lpstr>Итоговое мероприятие: «Волшебница вода»</vt:lpstr>
      <vt:lpstr>Презентация PowerPoint</vt:lpstr>
      <vt:lpstr>Малоподвижные игры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79503877299</cp:lastModifiedBy>
  <cp:revision>44</cp:revision>
  <dcterms:created xsi:type="dcterms:W3CDTF">2022-03-22T09:20:25Z</dcterms:created>
  <dcterms:modified xsi:type="dcterms:W3CDTF">2022-03-25T06:13:12Z</dcterms:modified>
</cp:coreProperties>
</file>